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92" r:id="rId2"/>
    <p:sldId id="410" r:id="rId3"/>
    <p:sldId id="422" r:id="rId4"/>
    <p:sldId id="397" r:id="rId5"/>
    <p:sldId id="423" r:id="rId6"/>
    <p:sldId id="425" r:id="rId7"/>
    <p:sldId id="427" r:id="rId8"/>
    <p:sldId id="440" r:id="rId9"/>
    <p:sldId id="429" r:id="rId10"/>
    <p:sldId id="428" r:id="rId11"/>
    <p:sldId id="441" r:id="rId12"/>
    <p:sldId id="439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0" r:id="rId22"/>
    <p:sldId id="445" r:id="rId23"/>
    <p:sldId id="444" r:id="rId24"/>
    <p:sldId id="446" r:id="rId25"/>
    <p:sldId id="447" r:id="rId26"/>
    <p:sldId id="448" r:id="rId27"/>
    <p:sldId id="408" r:id="rId28"/>
    <p:sldId id="442" r:id="rId29"/>
    <p:sldId id="386" r:id="rId30"/>
    <p:sldId id="443" r:id="rId31"/>
    <p:sldId id="387" r:id="rId32"/>
    <p:sldId id="388" r:id="rId33"/>
    <p:sldId id="384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2D7"/>
    <a:srgbClr val="00CCFF"/>
    <a:srgbClr val="0099FF"/>
    <a:srgbClr val="D93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9" autoAdjust="0"/>
    <p:restoredTop sz="94662" autoAdjust="0"/>
  </p:normalViewPr>
  <p:slideViewPr>
    <p:cSldViewPr>
      <p:cViewPr>
        <p:scale>
          <a:sx n="125" d="100"/>
          <a:sy n="125" d="100"/>
        </p:scale>
        <p:origin x="211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aki mahajan" userId="8f39b240f20d6137" providerId="LiveId" clId="{3ED825BD-4165-46B2-9E20-8BAEEB1B74EC}"/>
    <pc:docChg chg="delSld">
      <pc:chgData name="ketaki mahajan" userId="8f39b240f20d6137" providerId="LiveId" clId="{3ED825BD-4165-46B2-9E20-8BAEEB1B74EC}" dt="2024-02-24T23:11:47.510" v="2" actId="47"/>
      <pc:docMkLst>
        <pc:docMk/>
      </pc:docMkLst>
      <pc:sldChg chg="del">
        <pc:chgData name="ketaki mahajan" userId="8f39b240f20d6137" providerId="LiveId" clId="{3ED825BD-4165-46B2-9E20-8BAEEB1B74EC}" dt="2024-02-24T23:11:47.510" v="2" actId="47"/>
        <pc:sldMkLst>
          <pc:docMk/>
          <pc:sldMk cId="0" sldId="424"/>
        </pc:sldMkLst>
      </pc:sldChg>
      <pc:sldChg chg="del">
        <pc:chgData name="ketaki mahajan" userId="8f39b240f20d6137" providerId="LiveId" clId="{3ED825BD-4165-46B2-9E20-8BAEEB1B74EC}" dt="2024-02-24T23:11:45.623" v="1" actId="47"/>
        <pc:sldMkLst>
          <pc:docMk/>
          <pc:sldMk cId="0" sldId="426"/>
        </pc:sldMkLst>
      </pc:sldChg>
      <pc:sldChg chg="del">
        <pc:chgData name="ketaki mahajan" userId="8f39b240f20d6137" providerId="LiveId" clId="{3ED825BD-4165-46B2-9E20-8BAEEB1B74EC}" dt="2024-02-24T23:11:40.806" v="0" actId="47"/>
        <pc:sldMkLst>
          <pc:docMk/>
          <pc:sldMk cId="0" sldId="4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CF912E0-BC78-495D-8116-14C82948C5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7F1CF53-6D3F-4062-8974-A5DCB2BDCE12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511A09F-4839-4C8A-84F6-EBD10E43AC2B}" type="slidenum">
              <a:rPr lang="en-US" altLang="en-US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AD112B-278A-4467-B24C-6CD2AD879289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E7BF6E2-757F-4A20-94BD-67E247D213E5}" type="slidenum">
              <a:rPr lang="en-US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6630D95-D869-4B21-8D14-0E8828252095}" type="slidenum">
              <a:rPr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1836D0C-01E1-47BC-A489-ABCD0C5D17EB}" type="slidenum">
              <a:rPr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3AA786E-F194-4036-A57F-7DE65E9B9A89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46C81F-8480-49AC-9BAA-13FA5C2BDDF5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D6FA0A4-74A0-4260-9BAE-80848997DC81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394FD06-91CF-458A-BBB7-C98B147E5E13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AAE7F1B-71C9-4551-B77D-7CCF2557C8B3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521869-1580-45F4-979E-D05FEC9011CA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F21A65B-95CF-4B3C-B974-BD3D3AD55879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ar-SA"/>
              <a:t>انقر لتحرير نمط العنوان الثانوي الرئيسي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D894E-1414-4ECE-AC4F-B3C61EBC7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72C5B-EA69-4245-98DB-5E0A6FFB6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1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918EC-2852-4800-973A-89ECB5232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9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عنوان، ونص، واثنان من 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9D2-2469-4113-97E1-B43A4EBF0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1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43CC4-E4A0-48C9-8ADB-8F1A3D53EA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F1842-D1F5-43B3-AD9D-076EA466E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5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4AA7C-10C9-4041-85B2-AD205A9565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8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93083-589D-4F8C-A7A5-5F436A7B3D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2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67017-B539-46FC-B4D2-187D3D34B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57F3A-4D22-4C47-912A-203356C45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0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B602-9E41-41A9-AF8A-85A0A53BC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7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4CAA2-B2FA-4FA4-AEC5-DF42AF57EC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7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27AC76F-D822-47E3-89A0-82FEEB091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D9314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73238"/>
            <a:ext cx="9144000" cy="1827212"/>
          </a:xfrm>
        </p:spPr>
        <p:txBody>
          <a:bodyPr/>
          <a:lstStyle/>
          <a:p>
            <a:pPr eaLnBrk="1" hangingPunct="1"/>
            <a:r>
              <a:rPr lang="en-GB" altLang="en-US" sz="3600" b="1">
                <a:solidFill>
                  <a:srgbClr val="D93145"/>
                </a:solidFill>
              </a:rPr>
              <a:t>Module 1.1 </a:t>
            </a:r>
            <a:br>
              <a:rPr lang="en-GB" altLang="en-US" sz="3600" b="1">
                <a:solidFill>
                  <a:srgbClr val="D93145"/>
                </a:solidFill>
              </a:rPr>
            </a:br>
            <a:br>
              <a:rPr lang="en-GB" altLang="en-US" sz="3600" b="1">
                <a:solidFill>
                  <a:srgbClr val="D93145"/>
                </a:solidFill>
              </a:rPr>
            </a:br>
            <a:endParaRPr lang="en-US" altLang="en-US" sz="3600" b="1">
              <a:solidFill>
                <a:srgbClr val="D9314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DAA77F4-68CE-43CF-8763-0AA04AB09BC7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57300"/>
            <a:ext cx="6202363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88F1BC8-D935-45FF-8578-345D58AD5CE1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Detailed Block diagram  </a:t>
            </a:r>
          </a:p>
        </p:txBody>
      </p:sp>
      <p:pic>
        <p:nvPicPr>
          <p:cNvPr id="1434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506538"/>
            <a:ext cx="6934200" cy="4124325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152B21E-3787-44DF-83AC-2E33126F1CAA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131763" y="1600200"/>
          <a:ext cx="867886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949577" imgH="1803181" progId="AcroExch.Document.11">
                  <p:embed/>
                </p:oleObj>
              </mc:Choice>
              <mc:Fallback>
                <p:oleObj name="Acrobat Document" r:id="rId2" imgW="3949577" imgH="1803181" progId="AcroExch.Document.11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1600200"/>
                        <a:ext cx="867886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Type of Modulation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8ED4868-C4FA-4309-BC1B-2C84A5828D38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948363" cy="44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13050"/>
            <a:ext cx="48006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513400B-5D84-4F4B-8FFC-2D96DDD98C61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pic>
        <p:nvPicPr>
          <p:cNvPr id="174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8163" y="301625"/>
            <a:ext cx="7767637" cy="5824538"/>
          </a:xfr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B2C91CB-438E-4747-AE09-7FC0B164ECBE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pic>
        <p:nvPicPr>
          <p:cNvPr id="1843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600200"/>
            <a:ext cx="6035675" cy="4525963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246AE3-0BF2-450F-A030-03E54ED28B98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pic>
        <p:nvPicPr>
          <p:cNvPr id="1946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63" y="492125"/>
            <a:ext cx="7513637" cy="5634038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1B71C01-226C-447D-9CE4-3BA3BB5AB190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pic>
        <p:nvPicPr>
          <p:cNvPr id="2048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600200"/>
            <a:ext cx="6035675" cy="4525963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91694D9-303E-4DC8-9EF9-A809B5FC618A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2150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600200"/>
            <a:ext cx="6035675" cy="4525963"/>
          </a:xfr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8C02D8E-C3C0-4D93-B4BF-243974C08E5B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2253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600200"/>
            <a:ext cx="6035675" cy="4525963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171053-D3E3-4CC8-B951-8D71A27CE965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52513"/>
            <a:ext cx="8640763" cy="50736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1438"/>
            <a:ext cx="8640763" cy="995362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>
                <a:solidFill>
                  <a:srgbClr val="D9314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Basic Communication </a:t>
            </a:r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19200"/>
            <a:ext cx="73914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8" name="TextBox 2"/>
          <p:cNvSpPr txBox="1">
            <a:spLocks noChangeArrowheads="1"/>
          </p:cNvSpPr>
          <p:nvPr/>
        </p:nvSpPr>
        <p:spPr bwMode="auto">
          <a:xfrm>
            <a:off x="152400" y="3200400"/>
            <a:ext cx="8839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800"/>
              <a:t>Noise: </a:t>
            </a:r>
            <a:r>
              <a:rPr lang="en-US" altLang="en-US" sz="1200"/>
              <a:t>White noise has zero mean, constant variance, and is uncorrelated in time. As its name suggests, white noise has a power spectrum which is uniformly spread across all allowable frequenciesGaussian white noise (GWN) is a stationary and ergodic random process with zero mean.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pic>
        <p:nvPicPr>
          <p:cNvPr id="307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3800"/>
            <a:ext cx="3414713" cy="273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F3DE139-A346-4F72-AC6E-50E35EC41553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pic>
        <p:nvPicPr>
          <p:cNvPr id="2355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600200"/>
            <a:ext cx="6035675" cy="4525963"/>
          </a:xfrm>
          <a:noFill/>
        </p:spPr>
      </p:pic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685800" y="6211888"/>
            <a:ext cx="4451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800"/>
              <a:t>https://slideplayer.com/slide/12185195/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0024683-E500-48CE-9D5F-1F6DC474343E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304800"/>
            <a:ext cx="7510462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AM Generation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30267C-19EB-47E0-A290-54403C5C1841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pic>
        <p:nvPicPr>
          <p:cNvPr id="25604" name="Picture 2" descr="C:\Users\Admin\Downloads\Scan 30-Jan-2023 at 10.00 AM page 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2713" y="1600200"/>
            <a:ext cx="6378575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9AE0FA6-CB0F-4342-9CA4-52D8F1C2ECFD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pic>
        <p:nvPicPr>
          <p:cNvPr id="26628" name="Picture 2" descr="C:\Users\Admin\Downloads\Scan 30-Jan-2023 at 10.00 AM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7038" y="1069975"/>
            <a:ext cx="3586162" cy="5056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EFC0396-4A8D-4964-A7CD-28684542F130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pic>
        <p:nvPicPr>
          <p:cNvPr id="27652" name="Picture 2" descr="C:\Users\Admin\Downloads\Scan 30-Jan-2023 at 10.00 AM page 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619125"/>
            <a:ext cx="4268788" cy="5507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C9B996B-6CA6-4E27-AF21-404BE568C935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pic>
        <p:nvPicPr>
          <p:cNvPr id="28676" name="Picture 2" descr="C:\Users\Admin\Downloads\Scan 30-Jan-2023 at 10.00 AM page 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229600" cy="4767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2144CE-1737-4283-99EB-59CE3F207E3C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pic>
        <p:nvPicPr>
          <p:cNvPr id="29701" name="Picture 2" descr="C:\Users\Admin\Downloads\Scan 30-Jan-2023 at 10.00 AM page 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8638"/>
            <a:ext cx="6248400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BC23488-9643-474D-B028-E281639EB750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noFill/>
        </p:spPr>
        <p:txBody>
          <a:bodyPr/>
          <a:lstStyle/>
          <a:p>
            <a:pPr eaLnBrk="1" hangingPunct="1"/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AM Envelop Detector   </a:t>
            </a:r>
          </a:p>
        </p:txBody>
      </p:sp>
      <p:pic>
        <p:nvPicPr>
          <p:cNvPr id="3072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066800"/>
            <a:ext cx="3992563" cy="1866900"/>
          </a:xfrm>
          <a:noFill/>
        </p:spPr>
      </p:pic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0"/>
            <a:ext cx="4876800" cy="327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5F7DAE5-1564-41EC-B0F3-736626105903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noFill/>
        </p:spPr>
        <p:txBody>
          <a:bodyPr/>
          <a:lstStyle/>
          <a:p>
            <a:pPr eaLnBrk="1" hangingPunct="1"/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Practical AM Demodulation  </a:t>
            </a:r>
          </a:p>
        </p:txBody>
      </p:sp>
      <p:pic>
        <p:nvPicPr>
          <p:cNvPr id="31748" name="Picture 2" descr="C:\Users\Admin\Downloads\Scan 25-Jan-2023 at 11.51 AM page 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371600"/>
            <a:ext cx="6400800" cy="4754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A8D347A-B8DB-4C06-A58E-9C0650799D70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153400" cy="4038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Detection  </a:t>
            </a:r>
          </a:p>
        </p:txBody>
      </p:sp>
      <p:pic>
        <p:nvPicPr>
          <p:cNvPr id="32773" name="Picture 5" descr="C:\Users\Admin\Downloads\Scan 25-Jan-2023 at 11.51 AM page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69988"/>
            <a:ext cx="601980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6C47DC-964D-4433-9800-D775C8DBB683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Properties of White Noise</a:t>
            </a:r>
          </a:p>
        </p:txBody>
      </p:sp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59150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5" descr="https://lh6.googleusercontent.com/kDxd-jtpwvKJurmJvwhULSmAyOFVrTGLVjyp033B_3vboXRZMdu-dEid4h3q1-OjomYjf9DEXP2-IG41oz8-nu_xZMzIZJYk9cQt24O-qsh3X_NTHb83FckStGrpNK0q4-7cPrgFgMTJ8qf2QRlTzKlGq2d4BGddLsG9sM2SpM24Fb-wb9f-chhgo_g_bTj70daBYay1gA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6300"/>
            <a:ext cx="35956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s://lh5.googleusercontent.com/gcBp6jiNldwIEjopgnm5CxNGyl3vhuip3GowC62MJqvS4C9iM5JyezlOsRSRJ51fCMaOJ_lN_H0ptDYN5AtoDM_0GLd0yCHms33jpq3EY2S-ShHuE9KLmGoOBaR7ojkfvmz1qtmRVNWeXP07JLf7nUFGdGc8UzwgvjpuPaObtCXztadiriTkeDiKqO_2UoLzfNYROwsVow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4419600"/>
            <a:ext cx="43148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4BDFCAE-ACE1-41B5-B36A-10E86680CC34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153400" cy="4038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Distortion in Practical diode detector  </a:t>
            </a:r>
          </a:p>
        </p:txBody>
      </p:sp>
      <p:pic>
        <p:nvPicPr>
          <p:cNvPr id="33797" name="Picture 2" descr="C:\Users\Admin\Downloads\Scan 25-Jan-2023 at 11.51 AM page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771525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3F0AA2F-DF06-4217-9E23-370653157A5D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153400" cy="4038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Negative peak clipping </a:t>
            </a:r>
          </a:p>
        </p:txBody>
      </p:sp>
      <p:pic>
        <p:nvPicPr>
          <p:cNvPr id="34821" name="Picture 5" descr="C:\Users\Admin\Downloads\Scan 25-Jan-2023 at 11.51 AM page 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397000"/>
            <a:ext cx="31496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BD3A7C8-839E-4824-95CC-6C7B524AD6AE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Diagonal Clipping </a:t>
            </a:r>
          </a:p>
        </p:txBody>
      </p:sp>
      <p:pic>
        <p:nvPicPr>
          <p:cNvPr id="35844" name="Picture 5" descr="C:\Users\Admin\Downloads\Scan 25-Jan-2023 at 11.51 AM page 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5213"/>
            <a:ext cx="6172200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E5F2D77-3BF5-4339-B3A1-B17FEA642D02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pic>
        <p:nvPicPr>
          <p:cNvPr id="36867" name="Picture 5" descr="C:\Users\Admin\Downloads\Scan 25-Jan-2023 at 11.51 AM page 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981200"/>
            <a:ext cx="8229600" cy="2332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Diagonal Clipping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6548065-7054-4414-8536-723B29D53321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6705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8283D90-975B-437C-BC59-0C4F02257F46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6583363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1319BEE-EF00-4133-854D-6A67D5ABA29E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357938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98F44D8-DFA5-4C5A-A7AD-211258D104C4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E92AE19-BB77-4F39-AFE0-AF97A1C710C8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11267" name="Picture 3" descr="C:\Users\Admin\Downloads\Scan 18-Jan-2023 at 12.55 PM page 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538288"/>
            <a:ext cx="5538788" cy="393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4B9FE58-42FE-478E-949B-E7E960A02672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5138" y="1219200"/>
            <a:ext cx="8153400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4478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i="1">
                <a:solidFill>
                  <a:srgbClr val="D93145"/>
                </a:solidFill>
                <a:latin typeface="Times New Roman" pitchFamily="18" charset="0"/>
              </a:rPr>
              <a:t>Need of Modulation</a:t>
            </a:r>
          </a:p>
        </p:txBody>
      </p:sp>
      <p:pic>
        <p:nvPicPr>
          <p:cNvPr id="12293" name="Picture 2" descr="C:\Users\Admin\Downloads\Scan 18-Jan-2023 at 12.55 PM page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72326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" descr="C:\Users\Admin\Downloads\Scan 18-Jan-2023 at 12.55 PM page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5257800" cy="138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نسق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168</Words>
  <Application>Microsoft Office PowerPoint</Application>
  <PresentationFormat>On-screen Show (4:3)</PresentationFormat>
  <Paragraphs>78</Paragraphs>
  <Slides>33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Times New Roman</vt:lpstr>
      <vt:lpstr>Verdana</vt:lpstr>
      <vt:lpstr>Default Design</vt:lpstr>
      <vt:lpstr>Acrobat Document</vt:lpstr>
      <vt:lpstr>Module 1.1   </vt:lpstr>
      <vt:lpstr> Basic Communication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of Modulation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 Generation</vt:lpstr>
      <vt:lpstr>PowerPoint Presentation</vt:lpstr>
      <vt:lpstr>PowerPoint Presentation</vt:lpstr>
      <vt:lpstr>PowerPoint Presentation</vt:lpstr>
      <vt:lpstr>PowerPoint Presentation</vt:lpstr>
      <vt:lpstr>AM Envelop Detector   </vt:lpstr>
      <vt:lpstr>Practical AM Demodulation  </vt:lpstr>
      <vt:lpstr>Detection  </vt:lpstr>
      <vt:lpstr>Distortion in Practical diode detector  </vt:lpstr>
      <vt:lpstr>PowerPoint Presentation</vt:lpstr>
      <vt:lpstr>PowerPoint Presentation</vt:lpstr>
      <vt:lpstr>PowerPoint Presentation</vt:lpstr>
    </vt:vector>
  </TitlesOfParts>
  <Company>Universiti Utara Malaysia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Neural Networks</dc:title>
  <dc:creator>Nooraini Yusoff</dc:creator>
  <cp:lastModifiedBy>ketaki mahajan</cp:lastModifiedBy>
  <cp:revision>250</cp:revision>
  <dcterms:created xsi:type="dcterms:W3CDTF">2003-05-21T15:58:03Z</dcterms:created>
  <dcterms:modified xsi:type="dcterms:W3CDTF">2024-02-24T23:11:49Z</dcterms:modified>
</cp:coreProperties>
</file>